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418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6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80" r:id="rId122"/>
    <p:sldId id="381" r:id="rId123"/>
    <p:sldId id="382" r:id="rId124"/>
    <p:sldId id="383" r:id="rId125"/>
    <p:sldId id="384" r:id="rId126"/>
    <p:sldId id="385" r:id="rId127"/>
    <p:sldId id="386" r:id="rId128"/>
    <p:sldId id="387" r:id="rId129"/>
    <p:sldId id="388" r:id="rId130"/>
    <p:sldId id="389" r:id="rId131"/>
    <p:sldId id="390" r:id="rId132"/>
    <p:sldId id="391" r:id="rId133"/>
    <p:sldId id="392" r:id="rId134"/>
    <p:sldId id="393" r:id="rId135"/>
    <p:sldId id="394" r:id="rId136"/>
    <p:sldId id="395" r:id="rId137"/>
    <p:sldId id="396" r:id="rId138"/>
    <p:sldId id="397" r:id="rId139"/>
    <p:sldId id="398" r:id="rId140"/>
    <p:sldId id="399" r:id="rId141"/>
    <p:sldId id="400" r:id="rId142"/>
    <p:sldId id="402" r:id="rId143"/>
    <p:sldId id="403" r:id="rId144"/>
    <p:sldId id="404" r:id="rId145"/>
    <p:sldId id="417" r:id="rId146"/>
    <p:sldId id="405" r:id="rId147"/>
    <p:sldId id="406" r:id="rId148"/>
    <p:sldId id="407" r:id="rId149"/>
    <p:sldId id="408" r:id="rId150"/>
    <p:sldId id="409" r:id="rId151"/>
    <p:sldId id="410" r:id="rId152"/>
    <p:sldId id="411" r:id="rId153"/>
    <p:sldId id="412" r:id="rId154"/>
    <p:sldId id="413" r:id="rId155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4" autoAdjust="0"/>
    <p:restoredTop sz="94622" autoAdjust="0"/>
  </p:normalViewPr>
  <p:slideViewPr>
    <p:cSldViewPr>
      <p:cViewPr varScale="1">
        <p:scale>
          <a:sx n="77" d="100"/>
          <a:sy n="77" d="100"/>
        </p:scale>
        <p:origin x="97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59" Type="http://schemas.openxmlformats.org/officeDocument/2006/relationships/tableStyles" Target="tableStyles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slide" Target="slides/slide144.xml"/><Relationship Id="rId5" Type="http://schemas.openxmlformats.org/officeDocument/2006/relationships/slideMaster" Target="slideMasters/slideMaster1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43" Type="http://schemas.openxmlformats.org/officeDocument/2006/relationships/slide" Target="slides/slide38.xml"/><Relationship Id="rId64" Type="http://schemas.openxmlformats.org/officeDocument/2006/relationships/slide" Target="slides/slide59.xml"/><Relationship Id="rId118" Type="http://schemas.openxmlformats.org/officeDocument/2006/relationships/slide" Target="slides/slide113.xml"/><Relationship Id="rId139" Type="http://schemas.openxmlformats.org/officeDocument/2006/relationships/slide" Target="slides/slide13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50" Type="http://schemas.openxmlformats.org/officeDocument/2006/relationships/slide" Target="slides/slide145.xml"/><Relationship Id="rId155" Type="http://schemas.openxmlformats.org/officeDocument/2006/relationships/slide" Target="slides/slide15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24" Type="http://schemas.openxmlformats.org/officeDocument/2006/relationships/slide" Target="slides/slide119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45" Type="http://schemas.openxmlformats.org/officeDocument/2006/relationships/slide" Target="slides/slide140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35" Type="http://schemas.openxmlformats.org/officeDocument/2006/relationships/slide" Target="slides/slide130.xml"/><Relationship Id="rId151" Type="http://schemas.openxmlformats.org/officeDocument/2006/relationships/slide" Target="slides/slide146.xml"/><Relationship Id="rId156" Type="http://schemas.openxmlformats.org/officeDocument/2006/relationships/presProps" Target="presProps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slide" Target="slides/slide115.xml"/><Relationship Id="rId125" Type="http://schemas.openxmlformats.org/officeDocument/2006/relationships/slide" Target="slides/slide120.xml"/><Relationship Id="rId141" Type="http://schemas.openxmlformats.org/officeDocument/2006/relationships/slide" Target="slides/slide136.xml"/><Relationship Id="rId146" Type="http://schemas.openxmlformats.org/officeDocument/2006/relationships/slide" Target="slides/slide14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slide" Target="slides/slide126.xml"/><Relationship Id="rId136" Type="http://schemas.openxmlformats.org/officeDocument/2006/relationships/slide" Target="slides/slide131.xml"/><Relationship Id="rId157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52" Type="http://schemas.openxmlformats.org/officeDocument/2006/relationships/slide" Target="slides/slide14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slide" Target="slides/slide148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48" Type="http://schemas.openxmlformats.org/officeDocument/2006/relationships/slide" Target="slides/slide143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54" Type="http://schemas.openxmlformats.org/officeDocument/2006/relationships/slide" Target="slides/slide149.xml"/><Relationship Id="rId16" Type="http://schemas.openxmlformats.org/officeDocument/2006/relationships/slide" Target="slides/slide1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Relationship Id="rId27" Type="http://schemas.openxmlformats.org/officeDocument/2006/relationships/slide" Target="slides/slide22.xml"/><Relationship Id="rId48" Type="http://schemas.openxmlformats.org/officeDocument/2006/relationships/slide" Target="slides/slide43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34" Type="http://schemas.openxmlformats.org/officeDocument/2006/relationships/slide" Target="slides/slide1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3" cstate="print"/>
          <a:srcRect b="77227"/>
          <a:stretch>
            <a:fillRect/>
          </a:stretch>
        </p:blipFill>
        <p:spPr>
          <a:xfrm>
            <a:off x="0" y="0"/>
            <a:ext cx="5321300" cy="172085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EMinina\Desktop\148.jpg"/>
          <p:cNvPicPr>
            <a:picLocks noChangeAspect="1" noChangeArrowheads="1"/>
          </p:cNvPicPr>
          <p:nvPr/>
        </p:nvPicPr>
        <p:blipFill>
          <a:blip r:embed="rId2" cstate="print"/>
          <a:srcRect l="-1" t="2971" r="-2822"/>
          <a:stretch>
            <a:fillRect/>
          </a:stretch>
        </p:blipFill>
        <p:spPr bwMode="auto">
          <a:xfrm>
            <a:off x="0" y="425450"/>
            <a:ext cx="5321300" cy="713105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7717" r="10386" b="16585"/>
          <a:stretch>
            <a:fillRect/>
          </a:stretch>
        </p:blipFill>
        <p:spPr bwMode="auto">
          <a:xfrm>
            <a:off x="3422650" y="0"/>
            <a:ext cx="1752600" cy="8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3614" b="79243"/>
          <a:stretch>
            <a:fillRect/>
          </a:stretch>
        </p:blipFill>
        <p:spPr>
          <a:xfrm>
            <a:off x="0" y="0"/>
            <a:ext cx="5321300" cy="1295400"/>
          </a:xfrm>
          <a:prstGeom prst="rect">
            <a:avLst/>
          </a:prstGeom>
        </p:spPr>
      </p:pic>
      <p:pic>
        <p:nvPicPr>
          <p:cNvPr id="1026" name="Picture 2" descr="F:\Схемы\ПС ПЗЗ_21_февраль 2023\2_НАЗНАЧЕНИЕ ОБСУЖДЕНИЙ\ПРОЕКТ-решения-_ПЗЗ_2022-графика-.jpg\149.jpg"/>
          <p:cNvPicPr>
            <a:picLocks noChangeAspect="1" noChangeArrowheads="1"/>
          </p:cNvPicPr>
          <p:nvPr/>
        </p:nvPicPr>
        <p:blipFill>
          <a:blip r:embed="rId3" cstate="print"/>
          <a:srcRect t="13370"/>
          <a:stretch>
            <a:fillRect/>
          </a:stretch>
        </p:blipFill>
        <p:spPr bwMode="auto">
          <a:xfrm>
            <a:off x="0" y="1187450"/>
            <a:ext cx="5321300" cy="636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4622" b="79244"/>
          <a:stretch>
            <a:fillRect/>
          </a:stretch>
        </p:blipFill>
        <p:spPr>
          <a:xfrm>
            <a:off x="0" y="0"/>
            <a:ext cx="5321300" cy="1219200"/>
          </a:xfrm>
          <a:prstGeom prst="rect">
            <a:avLst/>
          </a:prstGeom>
        </p:spPr>
      </p:pic>
      <p:pic>
        <p:nvPicPr>
          <p:cNvPr id="2050" name="Picture 2" descr="F:\Схемы\ПС ПЗЗ_21_февраль 2023\2_НАЗНАЧЕНИЕ ОБСУЖДЕНИЙ\ПРОЕКТ-решения-_ПЗЗ_2022-графика-.jpg\150.jpg"/>
          <p:cNvPicPr>
            <a:picLocks noChangeAspect="1" noChangeArrowheads="1"/>
          </p:cNvPicPr>
          <p:nvPr/>
        </p:nvPicPr>
        <p:blipFill>
          <a:blip r:embed="rId3" cstate="print"/>
          <a:srcRect t="14376"/>
          <a:stretch>
            <a:fillRect/>
          </a:stretch>
        </p:blipFill>
        <p:spPr bwMode="auto">
          <a:xfrm>
            <a:off x="0" y="1187450"/>
            <a:ext cx="5321300" cy="636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4622" b="79244"/>
          <a:stretch>
            <a:fillRect/>
          </a:stretch>
        </p:blipFill>
        <p:spPr>
          <a:xfrm>
            <a:off x="0" y="0"/>
            <a:ext cx="5321300" cy="1219200"/>
          </a:xfrm>
          <a:prstGeom prst="rect">
            <a:avLst/>
          </a:prstGeom>
        </p:spPr>
      </p:pic>
      <p:pic>
        <p:nvPicPr>
          <p:cNvPr id="3074" name="Picture 2" descr="F:\Схемы\ПС ПЗЗ_21_февраль 2023\2_НАЗНАЧЕНИЕ ОБСУЖДЕНИЙ\ПРОЕКТ-решения-_ПЗЗ_2022-графика-.jpg\151.jpg"/>
          <p:cNvPicPr>
            <a:picLocks noChangeAspect="1" noChangeArrowheads="1"/>
          </p:cNvPicPr>
          <p:nvPr/>
        </p:nvPicPr>
        <p:blipFill>
          <a:blip r:embed="rId3" cstate="print"/>
          <a:srcRect t="14325"/>
          <a:stretch>
            <a:fillRect/>
          </a:stretch>
        </p:blipFill>
        <p:spPr bwMode="auto">
          <a:xfrm>
            <a:off x="0" y="1187450"/>
            <a:ext cx="5321300" cy="636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6807" b="80252"/>
          <a:stretch>
            <a:fillRect/>
          </a:stretch>
        </p:blipFill>
        <p:spPr>
          <a:xfrm>
            <a:off x="0" y="0"/>
            <a:ext cx="5321300" cy="977900"/>
          </a:xfrm>
          <a:prstGeom prst="rect">
            <a:avLst/>
          </a:prstGeom>
        </p:spPr>
      </p:pic>
      <p:pic>
        <p:nvPicPr>
          <p:cNvPr id="4098" name="Picture 2" descr="F:\Схемы\ПС ПЗЗ_21_февраль 2023\2_НАЗНАЧЕНИЕ ОБСУЖДЕНИЙ\ПРОЕКТ-решения-_ПЗЗ_2022-графика-.jpg\152.jpg"/>
          <p:cNvPicPr>
            <a:picLocks noChangeAspect="1" noChangeArrowheads="1"/>
          </p:cNvPicPr>
          <p:nvPr/>
        </p:nvPicPr>
        <p:blipFill>
          <a:blip r:embed="rId3" cstate="print"/>
          <a:srcRect l="1668" t="14149"/>
          <a:stretch>
            <a:fillRect/>
          </a:stretch>
        </p:blipFill>
        <p:spPr bwMode="auto">
          <a:xfrm>
            <a:off x="0" y="958852"/>
            <a:ext cx="5321299" cy="6597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7227" b="80252"/>
          <a:stretch>
            <a:fillRect/>
          </a:stretch>
        </p:blipFill>
        <p:spPr>
          <a:xfrm>
            <a:off x="0" y="0"/>
            <a:ext cx="5321300" cy="946150"/>
          </a:xfrm>
          <a:prstGeom prst="rect">
            <a:avLst/>
          </a:prstGeom>
        </p:spPr>
      </p:pic>
      <p:pic>
        <p:nvPicPr>
          <p:cNvPr id="3" name="Picture 3" descr="C:\Users\EMinina\Desktop\153 с изменениемсх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009" y="1720850"/>
            <a:ext cx="5174291" cy="56754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17850" y="958850"/>
            <a:ext cx="205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kern="1000" dirty="0" smtClean="0">
                <a:latin typeface="Times New Roman" pitchFamily="18" charset="0"/>
                <a:cs typeface="Times New Roman" pitchFamily="18" charset="0"/>
              </a:rPr>
              <a:t>Приложение 114 к карте границ территорий, предусматривающих осуществление комплексного развития территории </a:t>
            </a: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4622" b="79244"/>
          <a:stretch>
            <a:fillRect/>
          </a:stretch>
        </p:blipFill>
        <p:spPr>
          <a:xfrm>
            <a:off x="0" y="0"/>
            <a:ext cx="5321300" cy="1219200"/>
          </a:xfrm>
          <a:prstGeom prst="rect">
            <a:avLst/>
          </a:prstGeom>
        </p:spPr>
      </p:pic>
      <p:pic>
        <p:nvPicPr>
          <p:cNvPr id="5122" name="Picture 2" descr="F:\Схемы\ПС ПЗЗ_21_февраль 2023\2_НАЗНАЧЕНИЕ ОБСУЖДЕНИЙ\ПРОЕКТ-решения-_ПЗЗ_2022-графика-.jpg\154.jpg"/>
          <p:cNvPicPr>
            <a:picLocks noChangeAspect="1" noChangeArrowheads="1"/>
          </p:cNvPicPr>
          <p:nvPr/>
        </p:nvPicPr>
        <p:blipFill>
          <a:blip r:embed="rId3" cstate="print"/>
          <a:srcRect t="15517"/>
          <a:stretch>
            <a:fillRect/>
          </a:stretch>
        </p:blipFill>
        <p:spPr bwMode="auto">
          <a:xfrm>
            <a:off x="-6428" y="1164545"/>
            <a:ext cx="5327728" cy="63919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5630" b="80252"/>
          <a:stretch>
            <a:fillRect/>
          </a:stretch>
        </p:blipFill>
        <p:spPr>
          <a:xfrm>
            <a:off x="0" y="0"/>
            <a:ext cx="5321300" cy="1066800"/>
          </a:xfrm>
          <a:prstGeom prst="rect">
            <a:avLst/>
          </a:prstGeom>
        </p:spPr>
      </p:pic>
      <p:pic>
        <p:nvPicPr>
          <p:cNvPr id="6146" name="Picture 2" descr="F:\Схемы\ПС ПЗЗ_21_февраль 2023\2_НАЗНАЧЕНИЕ ОБСУЖДЕНИЙ\ПРОЕКТ-решения-_ПЗЗ_2022-графика-.jpg\155.jpg"/>
          <p:cNvPicPr>
            <a:picLocks noChangeAspect="1" noChangeArrowheads="1"/>
          </p:cNvPicPr>
          <p:nvPr/>
        </p:nvPicPr>
        <p:blipFill>
          <a:blip r:embed="rId3" cstate="print"/>
          <a:srcRect t="15122"/>
          <a:stretch>
            <a:fillRect/>
          </a:stretch>
        </p:blipFill>
        <p:spPr bwMode="auto">
          <a:xfrm>
            <a:off x="1" y="1035050"/>
            <a:ext cx="5321300" cy="6521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7647" b="80252"/>
          <a:stretch>
            <a:fillRect/>
          </a:stretch>
        </p:blipFill>
        <p:spPr>
          <a:xfrm>
            <a:off x="0" y="0"/>
            <a:ext cx="5321300" cy="914400"/>
          </a:xfrm>
          <a:prstGeom prst="rect">
            <a:avLst/>
          </a:prstGeom>
        </p:spPr>
      </p:pic>
      <p:pic>
        <p:nvPicPr>
          <p:cNvPr id="3" name="Picture 5" descr="C:\Users\EMinina\Desktop\156схема новая после о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50" y="1637024"/>
            <a:ext cx="5175250" cy="56931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17850" y="958850"/>
            <a:ext cx="205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kern="1000" dirty="0" smtClean="0">
                <a:latin typeface="Times New Roman" pitchFamily="18" charset="0"/>
                <a:cs typeface="Times New Roman" pitchFamily="18" charset="0"/>
              </a:rPr>
              <a:t>Приложение 171 к карте границ территорий, предусматривающих осуществление комплексного развития территории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6639" b="79244"/>
          <a:stretch>
            <a:fillRect/>
          </a:stretch>
        </p:blipFill>
        <p:spPr>
          <a:xfrm>
            <a:off x="0" y="0"/>
            <a:ext cx="5321300" cy="1035050"/>
          </a:xfrm>
          <a:prstGeom prst="rect">
            <a:avLst/>
          </a:prstGeom>
        </p:spPr>
      </p:pic>
      <p:pic>
        <p:nvPicPr>
          <p:cNvPr id="7170" name="Picture 2" descr="F:\Схемы\ПС ПЗЗ_21_февраль 2023\2_НАЗНАЧЕНИЕ ОБСУЖДЕНИЙ\ПРОЕКТ-решения-_ПЗЗ_2022-графика-.jpg\157.jpg"/>
          <p:cNvPicPr>
            <a:picLocks noChangeAspect="1" noChangeArrowheads="1"/>
          </p:cNvPicPr>
          <p:nvPr/>
        </p:nvPicPr>
        <p:blipFill>
          <a:blip r:embed="rId3" cstate="print"/>
          <a:srcRect t="15774" r="95"/>
          <a:stretch>
            <a:fillRect/>
          </a:stretch>
        </p:blipFill>
        <p:spPr bwMode="auto">
          <a:xfrm>
            <a:off x="0" y="958850"/>
            <a:ext cx="5321300" cy="6597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3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1027" name="Picture 3" descr="C:\Users\EMinina\Desktop\89 66схема прав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711450"/>
            <a:ext cx="4487049" cy="3746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6KDV5W64NSFS-851842435-5582</_dlc_DocId>
    <_dlc_DocIdUrl xmlns="746016b1-ecc9-410e-95eb-a13f7eb3881b">
      <Url>http://port.admnsk.ru/sites/main/sovet/_layouts/DocIdRedir.aspx?ID=6KDV5W64NSFS-851842435-5582</Url>
      <Description>6KDV5W64NSFS-851842435-5582</Description>
    </_dlc_DocIdUrl>
  </documentManagement>
</p:properties>
</file>

<file path=customXml/itemProps1.xml><?xml version="1.0" encoding="utf-8"?>
<ds:datastoreItem xmlns:ds="http://schemas.openxmlformats.org/officeDocument/2006/customXml" ds:itemID="{28B35F10-CBFF-496C-BA51-3ED460B85B8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F4043A4-8F16-4086-B6E8-36CD84851D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2E94B3-6CE3-447C-A699-B09C3C3093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B505430-2949-4770-A4DB-3AB52A08DB3B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www.w3.org/XML/1998/namespace"/>
    <ds:schemaRef ds:uri="746016b1-ecc9-410e-95eb-a13f7eb3881b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24</Words>
  <Application>Microsoft Office PowerPoint</Application>
  <PresentationFormat>Произвольный</PresentationFormat>
  <Paragraphs>2</Paragraphs>
  <Slides>150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150</vt:i4>
      </vt:variant>
    </vt:vector>
  </HeadingPairs>
  <TitlesOfParts>
    <vt:vector size="154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Москалева Ольга Витальевна</dc:creator>
  <cp:lastModifiedBy>Москалева Ольга Витальевна</cp:lastModifiedBy>
  <cp:revision>13</cp:revision>
  <dcterms:created xsi:type="dcterms:W3CDTF">2006-08-16T00:00:00Z</dcterms:created>
  <dcterms:modified xsi:type="dcterms:W3CDTF">2023-03-16T03:07:56Z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dfaafca5-fd0a-4fab-9a2a-85dae80e2a94</vt:lpwstr>
  </property>
  <property fmtid="{D5CDD505-2E9C-101B-9397-08002B2CF9AE}" pid="3" name="ContentTypeId">
    <vt:lpwstr>0x01010042C3C40819EA6044BB412208914E0BAF</vt:lpwstr>
  </property>
</Properties>
</file>